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80E3C-E5D1-4158-B7F5-81F01B3136AF}" type="datetimeFigureOut">
              <a:rPr lang="es-ES" smtClean="0"/>
              <a:t>14/06/2023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053D-AEC8-4EB1-8210-C73C340840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3284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80E3C-E5D1-4158-B7F5-81F01B3136AF}" type="datetimeFigureOut">
              <a:rPr lang="es-ES" smtClean="0"/>
              <a:t>14/06/2023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053D-AEC8-4EB1-8210-C73C340840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5203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80E3C-E5D1-4158-B7F5-81F01B3136AF}" type="datetimeFigureOut">
              <a:rPr lang="es-ES" smtClean="0"/>
              <a:t>14/06/2023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053D-AEC8-4EB1-8210-C73C340840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9376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80E3C-E5D1-4158-B7F5-81F01B3136AF}" type="datetimeFigureOut">
              <a:rPr lang="es-ES" smtClean="0"/>
              <a:t>14/06/2023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053D-AEC8-4EB1-8210-C73C340840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9593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80E3C-E5D1-4158-B7F5-81F01B3136AF}" type="datetimeFigureOut">
              <a:rPr lang="es-ES" smtClean="0"/>
              <a:t>14/06/2023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053D-AEC8-4EB1-8210-C73C340840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7240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80E3C-E5D1-4158-B7F5-81F01B3136AF}" type="datetimeFigureOut">
              <a:rPr lang="es-ES" smtClean="0"/>
              <a:t>14/06/2023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053D-AEC8-4EB1-8210-C73C340840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4435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80E3C-E5D1-4158-B7F5-81F01B3136AF}" type="datetimeFigureOut">
              <a:rPr lang="es-ES" smtClean="0"/>
              <a:t>14/06/2023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053D-AEC8-4EB1-8210-C73C340840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4009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80E3C-E5D1-4158-B7F5-81F01B3136AF}" type="datetimeFigureOut">
              <a:rPr lang="es-ES" smtClean="0"/>
              <a:t>14/06/2023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053D-AEC8-4EB1-8210-C73C340840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0532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80E3C-E5D1-4158-B7F5-81F01B3136AF}" type="datetimeFigureOut">
              <a:rPr lang="es-ES" smtClean="0"/>
              <a:t>14/06/2023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053D-AEC8-4EB1-8210-C73C340840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1637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80E3C-E5D1-4158-B7F5-81F01B3136AF}" type="datetimeFigureOut">
              <a:rPr lang="es-ES" smtClean="0"/>
              <a:t>14/06/2023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053D-AEC8-4EB1-8210-C73C340840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9044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80E3C-E5D1-4158-B7F5-81F01B3136AF}" type="datetimeFigureOut">
              <a:rPr lang="es-ES" smtClean="0"/>
              <a:t>14/06/2023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053D-AEC8-4EB1-8210-C73C340840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7970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80E3C-E5D1-4158-B7F5-81F01B3136AF}" type="datetimeFigureOut">
              <a:rPr lang="es-ES" smtClean="0"/>
              <a:t>14/06/2023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1053D-AEC8-4EB1-8210-C73C340840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2072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t="11472" b="4786"/>
          <a:stretch/>
        </p:blipFill>
        <p:spPr>
          <a:xfrm>
            <a:off x="606232" y="549978"/>
            <a:ext cx="10978696" cy="5171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3827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>CUN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Macarena Rodriguez Fraile</dc:creator>
  <cp:lastModifiedBy>Maria Macarena Rodriguez Fraile</cp:lastModifiedBy>
  <cp:revision>1</cp:revision>
  <dcterms:created xsi:type="dcterms:W3CDTF">2023-06-14T08:57:46Z</dcterms:created>
  <dcterms:modified xsi:type="dcterms:W3CDTF">2023-06-14T08:58:07Z</dcterms:modified>
</cp:coreProperties>
</file>